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A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75F55-0476-48B4-B4B2-CC08D3E8E10C}" v="3" dt="2025-06-30T10:30:23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09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2871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r">
              <a:defRPr sz="1300"/>
            </a:lvl1pPr>
          </a:lstStyle>
          <a:p>
            <a:fld id="{A7B8878A-471F-49D3-9F5C-1A5A92D6180A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4" tIns="47782" rIns="95564" bIns="4778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5564" tIns="47782" rIns="95564" bIns="477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>
              <a:defRPr sz="1300"/>
            </a:lvl1pPr>
          </a:lstStyle>
          <a:p>
            <a:fld id="{856CC2B4-E2E0-4D09-ADCB-659D7D5C9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07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D93B-78FC-4401-8851-5BB74B86B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366BB0-70F9-4E55-B269-BEFC35B33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F3431-219F-4F76-BCD8-77BD49D2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487C1-0BD9-4B2D-BD74-1A81C116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DF2E1-3EF4-4DAA-B838-254166DB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57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AECE-890B-4E80-B299-F12197D0B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C50E1-D651-4A82-B5C1-4F5BABDBC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C8275-3CC3-4D74-B6BD-856DEA87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8A2C3-1F9C-4F04-A158-8C64C0A4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97A8C-BED6-4DAF-881B-E977C099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FBD63-8E43-44DA-B65D-D73454A036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063A3-67BF-441F-83CE-833AA9380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23603-9CE5-4B74-8EEB-A91AE44F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658DA-3E56-48EC-9815-1804F3A9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188CC-F8E5-45F8-9053-AD4DAEB2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85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7CD8A-ABDC-45DF-AF0D-A715E080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D9C7-2F49-447A-92EB-C870FACEC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C1CE8-E760-4A79-80D9-CA8026C68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6D701-B0E2-4AC2-AF28-A7C8328C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25C96-6AA3-453D-A857-28C01072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44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0AAD9-B001-4C49-B677-DA705FB2E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652C7-46FE-4779-8A89-E47C1C0EF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A1743-0D1A-4528-ACFE-BE014BEC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C3D78-0921-4B72-AF6D-3BB06B088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7BEF-4420-4AC7-B259-204662A5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8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036A-10C4-4E8C-9F43-A213ABB8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4E709-A4DE-4868-9DD0-16C223266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29F08-B7A3-4BE3-A658-8CD2B3253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7832C-45E5-4EED-961E-EDF38469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5F392-92C4-470A-BBEF-35673CF1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BC0BB-82CA-4C84-A114-CB87A02A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0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4A0B-B267-4D0C-81E1-FAFD4E799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6F10E-9B92-439B-A809-21009D8EE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8F717-2BCF-45EB-980D-69D04E13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ABCAB1-8A56-4D70-961F-FF4798795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F918C1-5D33-446F-8B5D-72EFBE775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502CD-B671-4E13-A067-37AAAB3E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7709D-FDE9-4FAA-AEF6-4C95E365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7488" y="6007100"/>
            <a:ext cx="41148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19FB16-25FB-4CCD-A267-D87CC9F4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2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3E94-D255-429C-A789-B7225E58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79252-D50E-40FA-A442-70E77EB5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CBE16-44DC-49D8-A26B-EE129D201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AF8DB-3E34-413E-98E8-72A575C1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42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A1A8FC-9A7A-4365-83DC-A816ED48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68314-04BD-4BE1-93C0-5B63786B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2DD67-CCDF-4FA3-BBEA-16860E42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93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9D34-0A6C-41BB-8959-B07DE597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A1211-F509-45C7-9840-F92A1708C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509E4-1B81-4CD4-B45C-14109448E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A374-8FD7-4084-8B30-4100CF0E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36BBF-91EB-4B49-8C28-86ED512D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7EE62-90D2-4F14-AB09-F9FA5EC6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88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13B8-02A9-444A-A355-C64C6507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105C6-66D7-4268-BC50-29194F44D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94400-74EA-4AEF-9B23-6FA2C242B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84D69-5F3E-44F0-A8E5-23565C9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7F3D98-F60B-48F8-B3E0-4D5441A75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59590-8990-450C-A415-F5115637F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86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E60DF-E114-412C-94D9-B91E0A0D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00983-A630-402E-B810-46DF01739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6E764-96CD-4B3C-B962-9FE8C6793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38E9D-AF8B-4FBE-8FE3-B88EE6601BA7}" type="datetimeFigureOut">
              <a:rPr lang="en-GB" smtClean="0"/>
              <a:t>01/07/2025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5F361-7C15-46AF-B987-3E7479807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9B7ED-7C86-4239-B6C5-A9923476B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94D7-E29C-4446-A7DD-DD32551E986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CDDE3F2A-5EAD-4B40-9307-61B17CEB69E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66" y="5808504"/>
            <a:ext cx="1499066" cy="7123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9D8B24D-98FB-454B-8C19-B7512AA3E8FB}"/>
              </a:ext>
            </a:extLst>
          </p:cNvPr>
          <p:cNvSpPr txBox="1"/>
          <p:nvPr userDrawn="1"/>
        </p:nvSpPr>
        <p:spPr>
          <a:xfrm>
            <a:off x="4190938" y="6538912"/>
            <a:ext cx="3810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>
                <a:solidFill>
                  <a:srgbClr val="DDAF3D"/>
                </a:solidFill>
              </a:rPr>
              <a:t>“No Set Destiny for Any</a:t>
            </a:r>
            <a:r>
              <a:rPr lang="en-GB" sz="1200" i="1" baseline="0" dirty="0">
                <a:solidFill>
                  <a:srgbClr val="DDAF3D"/>
                </a:solidFill>
              </a:rPr>
              <a:t> Child</a:t>
            </a:r>
            <a:r>
              <a:rPr lang="en-GB" sz="1200" i="1" dirty="0">
                <a:solidFill>
                  <a:srgbClr val="DDAF3D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41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7AF080F-CD34-1E4E-1197-5F5638BC4F8F}"/>
              </a:ext>
            </a:extLst>
          </p:cNvPr>
          <p:cNvCxnSpPr>
            <a:cxnSpLocks/>
          </p:cNvCxnSpPr>
          <p:nvPr/>
        </p:nvCxnSpPr>
        <p:spPr>
          <a:xfrm>
            <a:off x="3350701" y="2898773"/>
            <a:ext cx="7706801" cy="19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AA2317-012B-D3AD-BA11-5E9A481ED25E}"/>
              </a:ext>
            </a:extLst>
          </p:cNvPr>
          <p:cNvGrpSpPr/>
          <p:nvPr/>
        </p:nvGrpSpPr>
        <p:grpSpPr>
          <a:xfrm>
            <a:off x="423834" y="358146"/>
            <a:ext cx="11343359" cy="5439379"/>
            <a:chOff x="409090" y="347722"/>
            <a:chExt cx="11274450" cy="5439379"/>
          </a:xfrm>
        </p:grpSpPr>
        <p:sp>
          <p:nvSpPr>
            <p:cNvPr id="3" name="Rectangle 2"/>
            <p:cNvSpPr/>
            <p:nvPr/>
          </p:nvSpPr>
          <p:spPr>
            <a:xfrm>
              <a:off x="3795445" y="347722"/>
              <a:ext cx="4158602" cy="431633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80000">
                  <a:srgbClr val="DDAF3D"/>
                </a:gs>
                <a:gs pos="100000">
                  <a:srgbClr val="DDAF3D"/>
                </a:gs>
              </a:gsLst>
              <a:lin ang="16200000" scaled="0"/>
            </a:gradFill>
            <a:ln>
              <a:noFill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>
                <a:rot lat="0" lon="0" rev="5400000"/>
              </a:lightRig>
            </a:scene3d>
            <a:sp3d>
              <a:bevelT w="635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Members up to 5; 3 external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FE7BD70-8471-A861-AAF8-E58BC4F3BCA4}"/>
                </a:ext>
              </a:extLst>
            </p:cNvPr>
            <p:cNvGrpSpPr/>
            <p:nvPr/>
          </p:nvGrpSpPr>
          <p:grpSpPr>
            <a:xfrm>
              <a:off x="409090" y="788591"/>
              <a:ext cx="11274450" cy="4998510"/>
              <a:chOff x="409090" y="788591"/>
              <a:chExt cx="11274450" cy="4998510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D9A58F0A-015E-A90F-9680-EF33F72509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45180" y="4652101"/>
                <a:ext cx="214369" cy="1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5227643-40DF-0F49-C4BE-ED1544D7C57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469171" y="4642311"/>
                <a:ext cx="214369" cy="1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A35105BD-320A-E4A6-BB84-82A96D7CDA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07158" y="3604581"/>
                <a:ext cx="0" cy="1070769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D08A414-7CC7-FE87-1DF4-6036B495301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47258" y="3639184"/>
                <a:ext cx="0" cy="1070769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Rectangle 3"/>
              <p:cNvSpPr/>
              <p:nvPr/>
            </p:nvSpPr>
            <p:spPr>
              <a:xfrm>
                <a:off x="3788656" y="977880"/>
                <a:ext cx="4158602" cy="431633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Board of Trustees for MAT – Skills Based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3795445" y="1599939"/>
                <a:ext cx="4158602" cy="431633"/>
              </a:xfrm>
              <a:prstGeom prst="rect">
                <a:avLst/>
              </a:prstGeom>
              <a:gradFill>
                <a:gsLst>
                  <a:gs pos="0">
                    <a:srgbClr val="00B050"/>
                  </a:gs>
                  <a:gs pos="80000">
                    <a:srgbClr val="00B050"/>
                  </a:gs>
                  <a:gs pos="100000">
                    <a:srgbClr val="00B050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Chief Executive Officer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44801" y="3224143"/>
                <a:ext cx="1024041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Director of ICT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448807" y="4450786"/>
                <a:ext cx="919616" cy="431633"/>
              </a:xfrm>
              <a:prstGeom prst="rect">
                <a:avLst/>
              </a:prstGeom>
              <a:gradFill>
                <a:gsLst>
                  <a:gs pos="0">
                    <a:srgbClr val="7030A0"/>
                  </a:gs>
                  <a:gs pos="80000">
                    <a:srgbClr val="7030A0"/>
                  </a:gs>
                  <a:gs pos="100000">
                    <a:srgbClr val="7030A0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Goffs LAB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602345" y="4459534"/>
                <a:ext cx="919616" cy="431633"/>
              </a:xfrm>
              <a:prstGeom prst="rect">
                <a:avLst/>
              </a:prstGeom>
              <a:gradFill>
                <a:gsLst>
                  <a:gs pos="0">
                    <a:srgbClr val="7030A0"/>
                  </a:gs>
                  <a:gs pos="80000">
                    <a:srgbClr val="7030A0"/>
                  </a:gs>
                  <a:gs pos="100000">
                    <a:srgbClr val="7030A0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GC LAB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733418" y="4436286"/>
                <a:ext cx="870683" cy="431633"/>
              </a:xfrm>
              <a:prstGeom prst="rect">
                <a:avLst/>
              </a:prstGeom>
              <a:gradFill>
                <a:gsLst>
                  <a:gs pos="0">
                    <a:srgbClr val="7030A0"/>
                  </a:gs>
                  <a:gs pos="80000">
                    <a:srgbClr val="7030A0"/>
                  </a:gs>
                  <a:gs pos="100000">
                    <a:srgbClr val="7030A0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FES LAB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535545" y="5180356"/>
                <a:ext cx="2546744" cy="595720"/>
              </a:xfrm>
              <a:prstGeom prst="rect">
                <a:avLst/>
              </a:prstGeom>
              <a:gradFill>
                <a:gsLst>
                  <a:gs pos="0">
                    <a:srgbClr val="B3A2C7">
                      <a:lumMod val="75000"/>
                      <a:lumOff val="25000"/>
                    </a:srgbClr>
                  </a:gs>
                  <a:gs pos="80000">
                    <a:srgbClr val="B3A2C7">
                      <a:lumMod val="75000"/>
                      <a:lumOff val="25000"/>
                    </a:srgbClr>
                  </a:gs>
                  <a:gs pos="100000">
                    <a:srgbClr val="B3A2C7">
                      <a:lumMod val="75000"/>
                      <a:lumOff val="2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Trustee Resources Committee </a:t>
                </a:r>
              </a:p>
              <a:p>
                <a:pPr algn="ctr"/>
                <a:r>
                  <a:rPr lang="en-GB" sz="1100" dirty="0"/>
                  <a:t>(all schools)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99217" y="5176944"/>
                <a:ext cx="2546746" cy="602545"/>
              </a:xfrm>
              <a:prstGeom prst="rect">
                <a:avLst/>
              </a:prstGeom>
              <a:gradFill>
                <a:gsLst>
                  <a:gs pos="0">
                    <a:srgbClr val="B3A2C7">
                      <a:lumMod val="75000"/>
                      <a:lumOff val="25000"/>
                    </a:srgbClr>
                  </a:gs>
                  <a:gs pos="80000">
                    <a:srgbClr val="B3A2C7">
                      <a:lumMod val="75000"/>
                      <a:lumOff val="25000"/>
                    </a:srgbClr>
                  </a:gs>
                  <a:gs pos="100000">
                    <a:srgbClr val="B3A2C7">
                      <a:lumMod val="75000"/>
                      <a:lumOff val="2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Trustee School Improvement and Standards Committee</a:t>
                </a:r>
              </a:p>
              <a:p>
                <a:pPr algn="ctr"/>
                <a:r>
                  <a:rPr lang="en-GB" sz="1100" dirty="0"/>
                  <a:t>(all schools)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406754" y="3207551"/>
                <a:ext cx="1024040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Goffs Principal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66167" y="3207551"/>
                <a:ext cx="1024041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GC Principal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722513" y="3207551"/>
                <a:ext cx="1816896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Executive Principal Primary Phase/Oakview Principal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09090" y="3216548"/>
                <a:ext cx="1028886" cy="440481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Chief Financial Officer</a:t>
                </a:r>
              </a:p>
            </p:txBody>
          </p:sp>
          <p:cxnSp>
            <p:nvCxnSpPr>
              <p:cNvPr id="33" name="Straight Connector 32"/>
              <p:cNvCxnSpPr>
                <a:cxnSpLocks/>
              </p:cNvCxnSpPr>
              <p:nvPr/>
            </p:nvCxnSpPr>
            <p:spPr>
              <a:xfrm flipH="1" flipV="1">
                <a:off x="10168759" y="3647480"/>
                <a:ext cx="4310" cy="780510"/>
              </a:xfrm>
              <a:prstGeom prst="line">
                <a:avLst/>
              </a:prstGeom>
              <a:ln w="15875">
                <a:solidFill>
                  <a:srgbClr val="0070C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1553642" y="3224745"/>
                <a:ext cx="1024917" cy="433622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Director of People and Culture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986228" y="3216548"/>
                <a:ext cx="1162044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Trust Effectiveness Advisor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flipV="1">
                <a:off x="6783867" y="2907726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7947258" y="2907726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9107158" y="2907726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 41"/>
              <p:cNvSpPr/>
              <p:nvPr/>
            </p:nvSpPr>
            <p:spPr>
              <a:xfrm>
                <a:off x="4567382" y="5184556"/>
                <a:ext cx="2546745" cy="602545"/>
              </a:xfrm>
              <a:prstGeom prst="rect">
                <a:avLst/>
              </a:prstGeom>
              <a:gradFill>
                <a:gsLst>
                  <a:gs pos="0">
                    <a:srgbClr val="B3A2C7">
                      <a:lumMod val="75000"/>
                      <a:lumOff val="25000"/>
                    </a:srgbClr>
                  </a:gs>
                  <a:gs pos="80000">
                    <a:srgbClr val="B3A2C7">
                      <a:lumMod val="75000"/>
                      <a:lumOff val="25000"/>
                    </a:srgbClr>
                  </a:gs>
                  <a:gs pos="100000">
                    <a:srgbClr val="B3A2C7">
                      <a:lumMod val="75000"/>
                      <a:lumOff val="2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People Committee</a:t>
                </a:r>
              </a:p>
              <a:p>
                <a:pPr algn="ctr"/>
                <a:r>
                  <a:rPr lang="en-GB" sz="1100" dirty="0"/>
                  <a:t>(all schools)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FCBD298-7BAF-5FCF-F161-AE960F0518F2}"/>
                  </a:ext>
                </a:extLst>
              </p:cNvPr>
              <p:cNvSpPr/>
              <p:nvPr/>
            </p:nvSpPr>
            <p:spPr>
              <a:xfrm>
                <a:off x="3795445" y="2206727"/>
                <a:ext cx="4158602" cy="43163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Vice Chief Executive Officer</a:t>
                </a:r>
              </a:p>
            </p:txBody>
          </p:sp>
          <p:cxnSp>
            <p:nvCxnSpPr>
              <p:cNvPr id="50" name="Straight Connector 49"/>
              <p:cNvCxnSpPr>
                <a:cxnSpLocks/>
              </p:cNvCxnSpPr>
              <p:nvPr/>
            </p:nvCxnSpPr>
            <p:spPr>
              <a:xfrm flipV="1">
                <a:off x="2787925" y="5021326"/>
                <a:ext cx="8883788" cy="16711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cxnSpLocks/>
              </p:cNvCxnSpPr>
              <p:nvPr/>
            </p:nvCxnSpPr>
            <p:spPr>
              <a:xfrm>
                <a:off x="7954048" y="1181274"/>
                <a:ext cx="3717665" cy="0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cxnSpLocks/>
              </p:cNvCxnSpPr>
              <p:nvPr/>
            </p:nvCxnSpPr>
            <p:spPr>
              <a:xfrm>
                <a:off x="11671713" y="1181274"/>
                <a:ext cx="0" cy="3840052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54175D1C-3F17-955C-3E72-33818EE628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1924" y="2894711"/>
                <a:ext cx="3703" cy="33003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D1DE62B6-0E69-0E9D-86ED-40350B64A2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12434" y="2638360"/>
                <a:ext cx="0" cy="590627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BAC5634-E881-1EA6-AE9E-EBCAC3E89AAC}"/>
                  </a:ext>
                </a:extLst>
              </p:cNvPr>
              <p:cNvCxnSpPr/>
              <p:nvPr/>
            </p:nvCxnSpPr>
            <p:spPr>
              <a:xfrm flipV="1">
                <a:off x="4545734" y="2898774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69088D8-A92D-2E82-11F0-EF24030B98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534" y="2901250"/>
                <a:ext cx="1168612" cy="0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68649BBC-DAB2-9E5E-B449-00E4E8651A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90923" y="1819379"/>
                <a:ext cx="0" cy="1070769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A63F0FC3-0412-5F3F-20B7-4B5581A65D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0923" y="1815755"/>
                <a:ext cx="2304523" cy="0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B4B7B695-F728-9091-F37C-105389F1A9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6429" y="788591"/>
                <a:ext cx="0" cy="18472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0D4E9A6D-2119-F6B5-67CE-9AB38C19B9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6084" y="1409513"/>
                <a:ext cx="0" cy="18472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D857FD59-9D90-D90D-077B-C3F4CF7B5D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06482" y="2022000"/>
                <a:ext cx="0" cy="18472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B65FFB-59D0-A860-C212-82AD6121C8CD}"/>
                  </a:ext>
                </a:extLst>
              </p:cNvPr>
              <p:cNvSpPr/>
              <p:nvPr/>
            </p:nvSpPr>
            <p:spPr>
              <a:xfrm>
                <a:off x="2698355" y="3224745"/>
                <a:ext cx="1024917" cy="433622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Head of Estates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77B5DAA-8FED-892B-8765-49657FB079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78007" y="4675350"/>
                <a:ext cx="214369" cy="1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72B64AAA-0DB6-D163-A083-FD4A542A1EB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20640" y="5042950"/>
                <a:ext cx="0" cy="137976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FCC2ED6-6431-0827-75C0-6960CA592DB7}"/>
                  </a:ext>
                </a:extLst>
              </p:cNvPr>
              <p:cNvSpPr/>
              <p:nvPr/>
            </p:nvSpPr>
            <p:spPr>
              <a:xfrm>
                <a:off x="9738698" y="3831666"/>
                <a:ext cx="951581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FES Associate Principal 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FFE6DFD-491F-5C4D-E690-1BA928A66133}"/>
                  </a:ext>
                </a:extLst>
              </p:cNvPr>
              <p:cNvSpPr/>
              <p:nvPr/>
            </p:nvSpPr>
            <p:spPr>
              <a:xfrm>
                <a:off x="10708639" y="4436408"/>
                <a:ext cx="849130" cy="431633"/>
              </a:xfrm>
              <a:prstGeom prst="rect">
                <a:avLst/>
              </a:prstGeom>
              <a:gradFill>
                <a:gsLst>
                  <a:gs pos="0">
                    <a:srgbClr val="7030A0"/>
                  </a:gs>
                  <a:gs pos="80000">
                    <a:srgbClr val="7030A0"/>
                  </a:gs>
                  <a:gs pos="100000">
                    <a:srgbClr val="7030A0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OPS LAB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BC7149E-B5AD-999E-1791-DEF05F491C0F}"/>
                  </a:ext>
                </a:extLst>
              </p:cNvPr>
              <p:cNvCxnSpPr/>
              <p:nvPr/>
            </p:nvCxnSpPr>
            <p:spPr>
              <a:xfrm flipV="1">
                <a:off x="10978160" y="2899230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5D82DC8-9A98-541F-7736-80D2BD9871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17398" y="4675350"/>
                <a:ext cx="214369" cy="1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D691AA0A-D06D-6B10-F7CF-19EEED697CF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90295" y="2894409"/>
                <a:ext cx="3703" cy="33003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AE0C0C0-8658-DFFA-4BB9-17887291BCF2}"/>
                  </a:ext>
                </a:extLst>
              </p:cNvPr>
              <p:cNvCxnSpPr/>
              <p:nvPr/>
            </p:nvCxnSpPr>
            <p:spPr>
              <a:xfrm flipV="1">
                <a:off x="3317525" y="2898819"/>
                <a:ext cx="0" cy="326554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F9DEFC-E2B5-D50D-07C6-B19AFAB33CC4}"/>
                  </a:ext>
                </a:extLst>
              </p:cNvPr>
              <p:cNvSpPr/>
              <p:nvPr/>
            </p:nvSpPr>
            <p:spPr>
              <a:xfrm>
                <a:off x="6260918" y="3207551"/>
                <a:ext cx="1022820" cy="431633"/>
              </a:xfrm>
              <a:prstGeom prst="rect">
                <a:avLst/>
              </a:prstGeom>
              <a:gradFill>
                <a:gsLst>
                  <a:gs pos="0">
                    <a:srgbClr val="31859C"/>
                  </a:gs>
                  <a:gs pos="80000">
                    <a:srgbClr val="31859C"/>
                  </a:gs>
                  <a:gs pos="100000">
                    <a:srgbClr val="31859C"/>
                  </a:gs>
                </a:gsLst>
                <a:lin ang="16200000" scaled="0"/>
              </a:gradFill>
              <a:ln>
                <a:noFill/>
              </a:ln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  <a:scene3d>
                <a:camera prst="orthographicFront"/>
                <a:lightRig rig="threePt" dir="t">
                  <a:rot lat="0" lon="0" rev="5400000"/>
                </a:lightRig>
              </a:scene3d>
              <a:sp3d>
                <a:bevelT w="635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School Improvement Lead</a:t>
                </a:r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7639B4A4-9DC5-7762-8356-B59E5A794F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14908" y="5037954"/>
                <a:ext cx="0" cy="137976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FE1E11B-A0B9-F136-E4DA-1F70F1FDF9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909" y="5042245"/>
                <a:ext cx="0" cy="137976"/>
              </a:xfrm>
              <a:prstGeom prst="lin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08861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87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 Palmer</dc:creator>
  <cp:lastModifiedBy>Alison Garner</cp:lastModifiedBy>
  <cp:revision>141</cp:revision>
  <cp:lastPrinted>2022-09-07T10:42:32Z</cp:lastPrinted>
  <dcterms:created xsi:type="dcterms:W3CDTF">2019-10-17T08:57:41Z</dcterms:created>
  <dcterms:modified xsi:type="dcterms:W3CDTF">2025-07-01T10:14:06Z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2099200270</vt:i4>
  </property>
  <property fmtid="{D5CDD505-2E9C-101B-9397-08002B2CF9AE}" pid="3" name="_NewReviewCycle">
    <vt:lpwstr/>
  </property>
  <property fmtid="{D5CDD505-2E9C-101B-9397-08002B2CF9AE}" pid="4" name="_EmailSubject">
    <vt:lpwstr>MAT Structure Chart</vt:lpwstr>
  </property>
  <property fmtid="{D5CDD505-2E9C-101B-9397-08002B2CF9AE}" pid="5" name="_AuthorEmail">
    <vt:lpwstr>NWR@goffs.herts.sch.uk</vt:lpwstr>
  </property>
  <property fmtid="{D5CDD505-2E9C-101B-9397-08002B2CF9AE}" pid="6" name="_AuthorEmailDisplayName">
    <vt:lpwstr>Nina Ward</vt:lpwstr>
  </property>
</Properties>
</file>